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57" r:id="rId4"/>
    <p:sldId id="259" r:id="rId5"/>
    <p:sldId id="260" r:id="rId6"/>
    <p:sldId id="261" r:id="rId7"/>
    <p:sldId id="262" r:id="rId8"/>
    <p:sldId id="263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769"/>
    <p:restoredTop sz="96569"/>
  </p:normalViewPr>
  <p:slideViewPr>
    <p:cSldViewPr snapToGrid="0" snapToObjects="1">
      <p:cViewPr varScale="1">
        <p:scale>
          <a:sx n="103" d="100"/>
          <a:sy n="103" d="100"/>
        </p:scale>
        <p:origin x="13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/>
              <a:pPr/>
              <a:t>3/9/2025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F40E287-439C-4942-81EA-5A168660E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8637" y="1791478"/>
            <a:ext cx="9657183" cy="2985903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Opération Bol </a:t>
            </a:r>
            <a:r>
              <a:rPr lang="fr-FR" dirty="0"/>
              <a:t>de riz </a:t>
            </a:r>
            <a:r>
              <a:rPr lang="fr-FR" dirty="0" smtClean="0"/>
              <a:t>2025</a:t>
            </a:r>
            <a:br>
              <a:rPr lang="fr-FR" dirty="0" smtClean="0"/>
            </a:br>
            <a:r>
              <a:rPr lang="fr-FR" dirty="0" smtClean="0"/>
              <a:t>--- </a:t>
            </a:r>
            <a:br>
              <a:rPr lang="fr-FR" dirty="0" smtClean="0"/>
            </a:br>
            <a:r>
              <a:rPr lang="fr-FR" sz="4800" dirty="0" smtClean="0"/>
              <a:t>Association « </a:t>
            </a:r>
            <a:r>
              <a:rPr lang="fr-FR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Mitsiky</a:t>
            </a:r>
            <a:r>
              <a:rPr lang="fr-F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Anakao</a:t>
            </a:r>
            <a:r>
              <a:rPr lang="fr-FR" sz="4800" dirty="0" smtClean="0"/>
              <a:t> »</a:t>
            </a:r>
            <a:endParaRPr lang="fr-FR" sz="4800" dirty="0"/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A01790CC-A0A0-144D-9D7C-086C97F7D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5383763"/>
            <a:ext cx="8915399" cy="1026368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Mardi </a:t>
            </a: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mars 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</a:p>
        </p:txBody>
      </p:sp>
      <p:sp>
        <p:nvSpPr>
          <p:cNvPr id="4" name="AutoShape 2" descr="Collège Saint Josep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8" name="Picture 4" descr="Collège Saint Jose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570" y="160338"/>
            <a:ext cx="1619250" cy="1162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11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162" y="-3107"/>
            <a:ext cx="4422614" cy="68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47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4ABD164-31FD-4640-AA5D-2F4B9D42D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407" y="624110"/>
            <a:ext cx="8724123" cy="1280890"/>
          </a:xfrm>
        </p:spPr>
        <p:txBody>
          <a:bodyPr/>
          <a:lstStyle/>
          <a:p>
            <a:r>
              <a:rPr lang="fr-FR" dirty="0"/>
              <a:t>Qu’est-ce que </a:t>
            </a:r>
            <a:r>
              <a:rPr lang="fr-FR" dirty="0" smtClean="0"/>
              <a:t>« </a:t>
            </a:r>
            <a:r>
              <a:rPr lang="fr-FR" b="1" dirty="0" err="1" smtClean="0"/>
              <a:t>Mitsiky</a:t>
            </a:r>
            <a:r>
              <a:rPr lang="fr-FR" b="1" dirty="0" smtClean="0"/>
              <a:t> </a:t>
            </a:r>
            <a:r>
              <a:rPr lang="fr-FR" b="1" dirty="0" err="1" smtClean="0"/>
              <a:t>Anakao</a:t>
            </a:r>
            <a:r>
              <a:rPr lang="fr-FR" dirty="0" smtClean="0"/>
              <a:t> »</a:t>
            </a:r>
            <a:br>
              <a:rPr lang="fr-FR" dirty="0" smtClean="0"/>
            </a:br>
            <a:r>
              <a:rPr lang="fr-FR" dirty="0" smtClean="0"/>
              <a:t>Quelles </a:t>
            </a:r>
            <a:r>
              <a:rPr lang="fr-FR" dirty="0"/>
              <a:t>sont </a:t>
            </a:r>
            <a:r>
              <a:rPr lang="fr-FR" dirty="0" smtClean="0"/>
              <a:t>ses </a:t>
            </a:r>
            <a:r>
              <a:rPr lang="fr-FR" dirty="0"/>
              <a:t>actions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CC7E3ACB-DCC8-2D42-A4D0-1B7A2C4E4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7052" y="2133599"/>
            <a:ext cx="8257559" cy="4341845"/>
          </a:xfrm>
        </p:spPr>
        <p:txBody>
          <a:bodyPr>
            <a:normAutofit/>
          </a:bodyPr>
          <a:lstStyle/>
          <a:p>
            <a:r>
              <a:rPr lang="fr-FR" sz="2800" dirty="0" smtClean="0"/>
              <a:t> Création  </a:t>
            </a:r>
            <a:r>
              <a:rPr lang="fr-FR" sz="4800" dirty="0" smtClean="0">
                <a:sym typeface="Webdings" panose="05030102010509060703" pitchFamily="18" charset="2"/>
              </a:rPr>
              <a:t></a:t>
            </a:r>
            <a:r>
              <a:rPr lang="fr-FR" sz="2400" dirty="0" smtClean="0">
                <a:sym typeface="Webdings" panose="05030102010509060703" pitchFamily="18" charset="2"/>
              </a:rPr>
              <a:t>(</a:t>
            </a:r>
            <a:r>
              <a:rPr lang="fr-FR" sz="2400" i="1" dirty="0" smtClean="0">
                <a:sym typeface="Webdings" panose="05030102010509060703" pitchFamily="18" charset="2"/>
              </a:rPr>
              <a:t>Nicolas et Désirée)</a:t>
            </a:r>
            <a:endParaRPr lang="fr-FR" sz="2400" i="1" dirty="0"/>
          </a:p>
          <a:p>
            <a:pPr marL="0" indent="0">
              <a:buNone/>
            </a:pPr>
            <a:r>
              <a:rPr lang="fr-FR" sz="2800" dirty="0" smtClean="0"/>
              <a:t>		</a:t>
            </a:r>
            <a:r>
              <a:rPr lang="fr-FR" sz="2800" dirty="0" smtClean="0">
                <a:sym typeface="Wingdings" panose="05000000000000000000" pitchFamily="2" charset="2"/>
              </a:rPr>
              <a:t> </a:t>
            </a:r>
            <a:r>
              <a:rPr lang="fr-FR" sz="2800" dirty="0" smtClean="0"/>
              <a:t>2014-2024 : </a:t>
            </a:r>
            <a:r>
              <a:rPr lang="fr-FR" sz="2800" b="1" dirty="0" smtClean="0"/>
              <a:t>10 ans !!!</a:t>
            </a:r>
            <a:endParaRPr lang="fr-FR" sz="2800" b="1" dirty="0"/>
          </a:p>
          <a:p>
            <a:r>
              <a:rPr lang="fr-FR" sz="2800" dirty="0" smtClean="0"/>
              <a:t> Différents </a:t>
            </a:r>
            <a:r>
              <a:rPr lang="fr-FR" sz="2800" dirty="0"/>
              <a:t>types d’action :</a:t>
            </a:r>
          </a:p>
          <a:p>
            <a:pPr lvl="1">
              <a:buFontTx/>
              <a:buChar char="-"/>
            </a:pPr>
            <a:r>
              <a:rPr lang="fr-FR" sz="2600" dirty="0" smtClean="0"/>
              <a:t>Parrainage scolaire</a:t>
            </a:r>
            <a:endParaRPr lang="fr-FR" sz="2600" dirty="0"/>
          </a:p>
          <a:p>
            <a:pPr lvl="1">
              <a:buFontTx/>
              <a:buChar char="-"/>
            </a:pPr>
            <a:r>
              <a:rPr lang="fr-FR" sz="2600" dirty="0"/>
              <a:t>Education</a:t>
            </a:r>
          </a:p>
          <a:p>
            <a:pPr lvl="1">
              <a:buFontTx/>
              <a:buChar char="-"/>
            </a:pPr>
            <a:r>
              <a:rPr lang="fr-FR" sz="2600" dirty="0"/>
              <a:t>Santé</a:t>
            </a:r>
          </a:p>
          <a:p>
            <a:pPr lvl="1">
              <a:buFontTx/>
              <a:buChar char="-"/>
            </a:pPr>
            <a:r>
              <a:rPr lang="fr-FR" sz="2600" dirty="0"/>
              <a:t>Eau &amp; environnement</a:t>
            </a:r>
          </a:p>
        </p:txBody>
      </p:sp>
    </p:spTree>
    <p:extLst>
      <p:ext uri="{BB962C8B-B14F-4D97-AF65-F5344CB8AC3E}">
        <p14:creationId xmlns:p14="http://schemas.microsoft.com/office/powerpoint/2010/main" val="1858178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2F1830C-9308-474C-9A30-DAAA2FEB4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453" y="624110"/>
            <a:ext cx="9629159" cy="1280890"/>
          </a:xfrm>
        </p:spPr>
        <p:txBody>
          <a:bodyPr/>
          <a:lstStyle/>
          <a:p>
            <a:r>
              <a:rPr lang="fr-F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Parrainage scolaire</a:t>
            </a:r>
            <a:endParaRPr lang="fr-FR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D3EF1CA5-67CB-9E4B-9843-7B6ED47D5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5699" y="193288"/>
            <a:ext cx="3388228" cy="2008735"/>
          </a:xfr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020C32A3-92A6-FC48-978A-A9D13695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72563" y="3257177"/>
            <a:ext cx="3144416" cy="235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69EC4920-E28C-3D43-87E2-5395F4A35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28529" y="3254587"/>
            <a:ext cx="3144417" cy="2358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30177958-4633-CD4F-80C2-B5C4A8B8C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392121" y="3254911"/>
            <a:ext cx="3147006" cy="2360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1586079" y="6027202"/>
            <a:ext cx="2759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Florentine, 13 ans, 7</a:t>
            </a:r>
            <a:r>
              <a:rPr lang="fr-F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(CM2)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543710" y="6010325"/>
            <a:ext cx="1731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Kévin, 17 ans, 3</a:t>
            </a:r>
            <a:r>
              <a:rPr lang="fr-F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845714" y="6027202"/>
            <a:ext cx="2212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Marie Stop, 17 ans, 3</a:t>
            </a:r>
            <a:r>
              <a:rPr lang="fr-F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360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B60C744-552C-2D45-BDF3-FF42A22E2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395" y="601485"/>
            <a:ext cx="8911687" cy="1280890"/>
          </a:xfrm>
        </p:spPr>
        <p:txBody>
          <a:bodyPr/>
          <a:lstStyle/>
          <a:p>
            <a:r>
              <a:rPr lang="fr-F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69A2887C-00F0-3542-82AB-B98530866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810" y="1541681"/>
            <a:ext cx="2902726" cy="2334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E5E40AA0-2A66-DF4B-A4C8-825F571B2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879" y="172768"/>
            <a:ext cx="2782648" cy="2350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8869C1D7-DFC2-B144-AA83-A6A92F68B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613" y="3169150"/>
            <a:ext cx="3771632" cy="2828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8AFF75EF-2977-2E42-A5C8-856D9CC956C2}"/>
              </a:ext>
            </a:extLst>
          </p:cNvPr>
          <p:cNvSpPr txBox="1"/>
          <p:nvPr/>
        </p:nvSpPr>
        <p:spPr>
          <a:xfrm>
            <a:off x="7316430" y="2505377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Goûter de Noël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E73AA780-173E-8647-8262-4E55FA30F4F5}"/>
              </a:ext>
            </a:extLst>
          </p:cNvPr>
          <p:cNvSpPr txBox="1"/>
          <p:nvPr/>
        </p:nvSpPr>
        <p:spPr>
          <a:xfrm>
            <a:off x="8551756" y="5997874"/>
            <a:ext cx="2605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Elèves </a:t>
            </a:r>
            <a:r>
              <a:rPr lang="fr-FR" b="1" dirty="0" smtClean="0"/>
              <a:t>de l’ensemble </a:t>
            </a:r>
          </a:p>
          <a:p>
            <a:r>
              <a:rPr lang="fr-FR" b="1" dirty="0" smtClean="0"/>
              <a:t>scolaire Saint </a:t>
            </a:r>
            <a:r>
              <a:rPr lang="fr-FR" b="1" dirty="0"/>
              <a:t>Pierre</a:t>
            </a:r>
          </a:p>
        </p:txBody>
      </p:sp>
      <p:pic>
        <p:nvPicPr>
          <p:cNvPr id="1026" name="Picture 2" descr="Matériel Scolaire Retour à L'école Illustration de Vecteur - Illustration  du vert, isolement: 2239980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194">
            <a:off x="545762" y="5028087"/>
            <a:ext cx="1349829" cy="1349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ntrée 2023 : les fournitures scolaires gratuites - ROUBAIXX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09">
            <a:off x="1770009" y="5245862"/>
            <a:ext cx="1878434" cy="1055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1CF55C50-A6C6-984E-B642-3B7458DFC5BA}"/>
              </a:ext>
            </a:extLst>
          </p:cNvPr>
          <p:cNvSpPr txBox="1"/>
          <p:nvPr/>
        </p:nvSpPr>
        <p:spPr>
          <a:xfrm>
            <a:off x="255783" y="6411741"/>
            <a:ext cx="364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Fournitures matériel scolaire</a:t>
            </a:r>
            <a:endParaRPr lang="fr-FR" b="1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08609368-E3C5-D644-8FD0-2404C88795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047" y="3479124"/>
            <a:ext cx="3099277" cy="2324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1CF55C50-A6C6-984E-B642-3B7458DFC5BA}"/>
              </a:ext>
            </a:extLst>
          </p:cNvPr>
          <p:cNvSpPr txBox="1"/>
          <p:nvPr/>
        </p:nvSpPr>
        <p:spPr>
          <a:xfrm>
            <a:off x="3990957" y="5803827"/>
            <a:ext cx="3645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Construction du collège et mises en place d’ombrières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1CF55C50-A6C6-984E-B642-3B7458DFC5BA}"/>
              </a:ext>
            </a:extLst>
          </p:cNvPr>
          <p:cNvSpPr txBox="1"/>
          <p:nvPr/>
        </p:nvSpPr>
        <p:spPr>
          <a:xfrm>
            <a:off x="391886" y="3888367"/>
            <a:ext cx="365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Construction </a:t>
            </a:r>
            <a:r>
              <a:rPr lang="fr-FR" b="1" dirty="0" smtClean="0"/>
              <a:t>d’un local de soutien scolaire et bibliothèque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432187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BD34D05-8B2E-5248-A17A-C3CE23524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170" y="641730"/>
            <a:ext cx="8911687" cy="1280890"/>
          </a:xfrm>
        </p:spPr>
        <p:txBody>
          <a:bodyPr/>
          <a:lstStyle/>
          <a:p>
            <a:r>
              <a:rPr lang="fr-F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5DBFE9F0-3B5E-F147-B041-47FC4B487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37" y="153914"/>
            <a:ext cx="2892809" cy="3857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FB64BE7B-6BBC-8846-A8D7-E9723E77EEB0}"/>
              </a:ext>
            </a:extLst>
          </p:cNvPr>
          <p:cNvSpPr txBox="1"/>
          <p:nvPr/>
        </p:nvSpPr>
        <p:spPr>
          <a:xfrm>
            <a:off x="1389734" y="5006366"/>
            <a:ext cx="411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Docteur </a:t>
            </a:r>
            <a:r>
              <a:rPr lang="fr-FR" b="1" dirty="0" smtClean="0"/>
              <a:t>CLEOPHE (après le Dr </a:t>
            </a:r>
            <a:r>
              <a:rPr lang="fr-FR" b="1" dirty="0" err="1" smtClean="0"/>
              <a:t>Elisé</a:t>
            </a:r>
            <a:r>
              <a:rPr lang="fr-FR" b="1" dirty="0" smtClean="0"/>
              <a:t>)</a:t>
            </a:r>
            <a:endParaRPr lang="fr-FR" b="1" dirty="0"/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86121AEB-2286-7445-B0A3-6BAD055EC33B}"/>
              </a:ext>
            </a:extLst>
          </p:cNvPr>
          <p:cNvSpPr txBox="1"/>
          <p:nvPr/>
        </p:nvSpPr>
        <p:spPr>
          <a:xfrm>
            <a:off x="8398117" y="3971286"/>
            <a:ext cx="29199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Traitement de la </a:t>
            </a:r>
            <a:r>
              <a:rPr lang="fr-FR" b="1" dirty="0" smtClean="0"/>
              <a:t>GALE</a:t>
            </a:r>
          </a:p>
          <a:p>
            <a:r>
              <a:rPr lang="fr-FR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: Pour les enfants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moins de 5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ans, vermifuges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et vitamines pour combattre les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parasites intestinaux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FB64BE7B-6BBC-8846-A8D7-E9723E77EEB0}"/>
              </a:ext>
            </a:extLst>
          </p:cNvPr>
          <p:cNvSpPr txBox="1"/>
          <p:nvPr/>
        </p:nvSpPr>
        <p:spPr>
          <a:xfrm>
            <a:off x="1912776" y="5696055"/>
            <a:ext cx="10279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- Distributions alimentaires gratuites </a:t>
            </a:r>
            <a:r>
              <a:rPr lang="fr-FR" b="1" i="1" dirty="0"/>
              <a:t>pour les plus vulnérables afin de combattre la </a:t>
            </a:r>
            <a:r>
              <a:rPr lang="fr-FR" b="1" i="1" dirty="0" smtClean="0"/>
              <a:t>famine (riz, huile…)</a:t>
            </a:r>
          </a:p>
          <a:p>
            <a:r>
              <a:rPr lang="fr-FR" b="1" i="1" dirty="0" smtClean="0"/>
              <a:t>- Médicaments </a:t>
            </a:r>
            <a:r>
              <a:rPr lang="fr-FR" b="1" i="1" dirty="0"/>
              <a:t>courants, </a:t>
            </a:r>
            <a:r>
              <a:rPr lang="fr-FR" b="1" i="1" dirty="0" smtClean="0"/>
              <a:t>matériel médical et chirurgical</a:t>
            </a:r>
          </a:p>
          <a:p>
            <a:r>
              <a:rPr lang="fr-FR" b="1" i="1" dirty="0" smtClean="0"/>
              <a:t>- Participation financière </a:t>
            </a:r>
            <a:r>
              <a:rPr lang="fr-FR" b="1" i="1" dirty="0"/>
              <a:t>aux cas </a:t>
            </a:r>
            <a:r>
              <a:rPr lang="fr-FR" b="1" i="1" dirty="0" smtClean="0"/>
              <a:t>d'urgences (hospitalisation…)</a:t>
            </a:r>
            <a:endParaRPr lang="fr-FR" b="1" i="1" dirty="0"/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81E9A140-1966-3147-836F-03739D79E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077" y="1767521"/>
            <a:ext cx="4352544" cy="3264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2873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0BFE0FB-95FA-D846-A137-2EE961051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145" y="651061"/>
            <a:ext cx="8911687" cy="1280890"/>
          </a:xfrm>
        </p:spPr>
        <p:txBody>
          <a:bodyPr/>
          <a:lstStyle/>
          <a:p>
            <a:r>
              <a:rPr lang="fr-F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Eau &amp; environnement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="" xmlns:a16="http://schemas.microsoft.com/office/drawing/2014/main" id="{85FCF9F6-D6FB-6C41-912E-865F0BCAD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463" y="2092529"/>
            <a:ext cx="2733079" cy="3644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EDDF195-A8CB-5B44-A172-CFE0B9D95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211" y="2092529"/>
            <a:ext cx="2733080" cy="3644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0D498032-129C-144C-843A-D9D759A6B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628" y="1463374"/>
            <a:ext cx="2909484" cy="3879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62C45599-4306-9049-BDDC-F2086C703599}"/>
              </a:ext>
            </a:extLst>
          </p:cNvPr>
          <p:cNvSpPr txBox="1"/>
          <p:nvPr/>
        </p:nvSpPr>
        <p:spPr>
          <a:xfrm>
            <a:off x="998376" y="5736635"/>
            <a:ext cx="5775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Raccordement </a:t>
            </a:r>
            <a:r>
              <a:rPr lang="fr-FR" b="1" dirty="0"/>
              <a:t>du collège à l’eau </a:t>
            </a:r>
            <a:r>
              <a:rPr lang="fr-FR" b="1" dirty="0" smtClean="0"/>
              <a:t>potable</a:t>
            </a:r>
          </a:p>
          <a:p>
            <a:pPr algn="ctr"/>
            <a:r>
              <a:rPr lang="fr-FR" b="1" dirty="0" smtClean="0"/>
              <a:t>(après la mise en place antérieure de fontaines</a:t>
            </a:r>
            <a:r>
              <a:rPr lang="fr-FR" b="1" dirty="0"/>
              <a:t> </a:t>
            </a:r>
            <a:r>
              <a:rPr lang="fr-FR" b="1" dirty="0" smtClean="0"/>
              <a:t>d'eau </a:t>
            </a:r>
            <a:r>
              <a:rPr lang="fr-FR" b="1" dirty="0"/>
              <a:t>potable dans les cours </a:t>
            </a:r>
            <a:r>
              <a:rPr lang="fr-FR" b="1" dirty="0" smtClean="0"/>
              <a:t>d'écoles)</a:t>
            </a:r>
            <a:endParaRPr lang="fr-FR" b="1" dirty="0"/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B0C0413F-189A-8F4F-A65A-1C8D81EB57CC}"/>
              </a:ext>
            </a:extLst>
          </p:cNvPr>
          <p:cNvSpPr txBox="1"/>
          <p:nvPr/>
        </p:nvSpPr>
        <p:spPr>
          <a:xfrm>
            <a:off x="8150628" y="5342686"/>
            <a:ext cx="2909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Fourniture de </a:t>
            </a:r>
            <a:r>
              <a:rPr lang="fr-FR" b="1" dirty="0"/>
              <a:t>nombreux foyers économes en charbon</a:t>
            </a:r>
          </a:p>
        </p:txBody>
      </p:sp>
    </p:spTree>
    <p:extLst>
      <p:ext uri="{BB962C8B-B14F-4D97-AF65-F5344CB8AC3E}">
        <p14:creationId xmlns:p14="http://schemas.microsoft.com/office/powerpoint/2010/main" val="1607818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="" xmlns:a16="http://schemas.microsoft.com/office/drawing/2014/main" id="{9449088B-A920-D142-B3E1-9E4F680D9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739" y="1404514"/>
            <a:ext cx="5268641" cy="52686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3ED801B6-C5C4-0041-A102-22DABDC2C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788" y="3536428"/>
            <a:ext cx="2201989" cy="2946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BF010025-63BE-6149-9C23-20536FE8D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266" y="614779"/>
            <a:ext cx="2464157" cy="3285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8267" y="614779"/>
            <a:ext cx="1757681" cy="2334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57" y="4368854"/>
            <a:ext cx="2921454" cy="2022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1288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2" y="2286000"/>
            <a:ext cx="8915400" cy="4049486"/>
          </a:xfrm>
        </p:spPr>
        <p:txBody>
          <a:bodyPr/>
          <a:lstStyle/>
          <a:p>
            <a:pPr marL="0" indent="0" algn="ctr">
              <a:buNone/>
            </a:pP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 de votre attention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r>
              <a:rPr lang="fr-FR" sz="2400" dirty="0" smtClean="0"/>
              <a:t>Merci d’apporter votre soutien pour contribuer à la poursuite des actions menées par « </a:t>
            </a:r>
            <a:r>
              <a:rPr lang="fr-FR" sz="2400" dirty="0" err="1" smtClean="0"/>
              <a:t>Mitsiky</a:t>
            </a:r>
            <a:r>
              <a:rPr lang="fr-FR" sz="2400" dirty="0" smtClean="0"/>
              <a:t> </a:t>
            </a:r>
            <a:r>
              <a:rPr lang="fr-FR" sz="2400" dirty="0" err="1" smtClean="0"/>
              <a:t>Anakao</a:t>
            </a:r>
            <a:r>
              <a:rPr lang="fr-FR" sz="2400" dirty="0" smtClean="0"/>
              <a:t> »</a:t>
            </a:r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altLang="fr-FR" sz="4800" b="1" dirty="0" smtClean="0">
                <a:solidFill>
                  <a:schemeClr val="tx1"/>
                </a:solidFill>
                <a:latin typeface="AR CHRISTY" panose="02000000000000000000" pitchFamily="2" charset="0"/>
              </a:rPr>
              <a:t>« MISAOTRA »</a:t>
            </a:r>
            <a:endParaRPr lang="fr-FR" sz="4800" b="1" dirty="0">
              <a:solidFill>
                <a:schemeClr val="tx1"/>
              </a:solidFill>
              <a:latin typeface="AR CHRIST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139259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Brin</Template>
  <TotalTime>711</TotalTime>
  <Words>191</Words>
  <Application>Microsoft Office PowerPoint</Application>
  <PresentationFormat>Grand écran</PresentationFormat>
  <Paragraphs>38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6" baseType="lpstr">
      <vt:lpstr>AR CHRISTY</vt:lpstr>
      <vt:lpstr>Arial</vt:lpstr>
      <vt:lpstr>Century Gothic</vt:lpstr>
      <vt:lpstr>Webdings</vt:lpstr>
      <vt:lpstr>Wingdings</vt:lpstr>
      <vt:lpstr>Wingdings 3</vt:lpstr>
      <vt:lpstr>Brin</vt:lpstr>
      <vt:lpstr>Opération Bol de riz 2025 ---  Association « Mitsiky Anakao »</vt:lpstr>
      <vt:lpstr>Présentation PowerPoint</vt:lpstr>
      <vt:lpstr>Qu’est-ce que « Mitsiky Anakao » Quelles sont ses actions ?</vt:lpstr>
      <vt:lpstr>Parrainage scolaire</vt:lpstr>
      <vt:lpstr>Education</vt:lpstr>
      <vt:lpstr>Santé</vt:lpstr>
      <vt:lpstr>Eau &amp; environnement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Bol de riz 2025 Association Mitsiky Anakao</dc:title>
  <dc:creator>Karine GAUTEUR</dc:creator>
  <cp:lastModifiedBy>Franck GAUTEUR</cp:lastModifiedBy>
  <cp:revision>26</cp:revision>
  <dcterms:created xsi:type="dcterms:W3CDTF">2025-03-02T11:35:10Z</dcterms:created>
  <dcterms:modified xsi:type="dcterms:W3CDTF">2025-03-09T19:00:53Z</dcterms:modified>
</cp:coreProperties>
</file>