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handoutMasterIdLst>
    <p:handoutMasterId r:id="rId12"/>
  </p:handoutMasterIdLst>
  <p:sldIdLst>
    <p:sldId id="256" r:id="rId3"/>
    <p:sldId id="257" r:id="rId4"/>
    <p:sldId id="258" r:id="rId5"/>
    <p:sldId id="259" r:id="rId6"/>
    <p:sldId id="291" r:id="rId7"/>
    <p:sldId id="292" r:id="rId8"/>
    <p:sldId id="293" r:id="rId9"/>
    <p:sldId id="294" r:id="rId10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67487" autoAdjust="0"/>
  </p:normalViewPr>
  <p:slideViewPr>
    <p:cSldViewPr snapToGrid="0">
      <p:cViewPr varScale="1">
        <p:scale>
          <a:sx n="77" d="100"/>
          <a:sy n="77" d="100"/>
        </p:scale>
        <p:origin x="82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6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CA2E547D-1406-4A6F-8F93-E441204CE6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6667F8A-B889-49B3-AC77-5DDF11A08A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89B4CEA-8B48-481B-B8D2-4E058A4CAB78}" type="datetime1">
              <a:rPr lang="fr-FR" smtClean="0"/>
              <a:t>15/11/2022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67AFD4F-C0E7-421C-AF77-6F9CC963C9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74AB9F-6726-4FB1-8769-82E23336CE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D529299-61FF-4B93-ADA6-2FD5975D62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6270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63BCEE9-D13F-41CE-8190-76D4DFD573AC}" type="datetime1">
              <a:rPr lang="fr-FR" noProof="0" smtClean="0"/>
              <a:t>15/11/2022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C849E9A-41F7-4779-A581-48A7C374A22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1555188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849E9A-41F7-4779-A581-48A7C374A22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760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a4b1b62315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a4b1b62315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1377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49E9A-41F7-4779-A581-48A7C374A22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027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9718B7-7F68-4CC9-8291-332587FA3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181D6BB-0446-49E8-8677-EADF274E9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5AEE24-534A-40F1-99E4-00B7D5FD9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973125-9FD1-441A-8417-C20C59CD7B9E}" type="datetime1">
              <a:rPr lang="fr-FR" noProof="0" smtClean="0"/>
              <a:t>15/11/2022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594011-48FF-493D-8286-F62D34552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80EFCD-7E72-4882-86DC-2F371D7D9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AF1B4E-90EC-4A51-B6E5-B702C054ECB0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152813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A47D73-EDDA-49A6-BA12-1CA980DA9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 2">
            <a:extLst>
              <a:ext uri="{FF2B5EF4-FFF2-40B4-BE49-F238E27FC236}">
                <a16:creationId xmlns:a16="http://schemas.microsoft.com/office/drawing/2014/main" id="{2189B82E-4CA1-47A5-B133-FBD4D8A83983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8A267F-D142-4D04-9F03-6CB099E6F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D16805-A199-44D8-B6F9-E708C85B3F87}" type="datetime1">
              <a:rPr lang="fr-FR" noProof="0" smtClean="0"/>
              <a:t>15/11/2022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5127CA-154D-4E90-B776-A2EE71F78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5F0BA5-F4EE-4282-B111-76B869BE2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AF1B4E-90EC-4A51-B6E5-B702C054ECB0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067408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>
            <a:extLst>
              <a:ext uri="{FF2B5EF4-FFF2-40B4-BE49-F238E27FC236}">
                <a16:creationId xmlns:a16="http://schemas.microsoft.com/office/drawing/2014/main" id="{0256E92A-52E0-4710-BDEF-0A15346854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 2">
            <a:extLst>
              <a:ext uri="{FF2B5EF4-FFF2-40B4-BE49-F238E27FC236}">
                <a16:creationId xmlns:a16="http://schemas.microsoft.com/office/drawing/2014/main" id="{B7A240E1-5EB0-47FD-AA37-BF945D136CC3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A14243-F1E4-487A-ABEC-30516A01D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D46B82-69D1-412D-8048-0FCEDE362F0F}" type="datetime1">
              <a:rPr lang="fr-FR" noProof="0" smtClean="0"/>
              <a:t>15/11/2022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358244-98FD-472D-AB8C-075F71C1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998D5A-820D-4519-967F-33320971C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AF1B4E-90EC-4A51-B6E5-B702C054ECB0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4024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766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5034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250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33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2666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6449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3376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510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6334F3-0709-471B-A734-C4B404F55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795016-AF78-4708-9C5F-21110C197B03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AEA2D1-B124-4454-AFDC-EA60A14BA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0D6190-71C6-4C79-BC36-9DBEBB9EB8CD}" type="datetime1">
              <a:rPr lang="fr-FR" noProof="0" smtClean="0"/>
              <a:t>15/11/2022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F58000-F9D7-4A53-A6C5-E5E815422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D22AAD-0D08-4F47-8D5A-EFE29017E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AF1B4E-90EC-4A51-B6E5-B702C054ECB0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1304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036159-1280-4EE9-96D3-A56BD582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BA27A78-1874-488A-B215-7D763D33818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BB3D1-3138-4B69-BF5D-4B1A21345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F17A3C-9268-4758-BE06-C6A84DDF0E58}" type="datetime1">
              <a:rPr lang="fr-FR" noProof="0" smtClean="0"/>
              <a:t>15/11/2022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FF90C5-31F4-4A22-AC00-3FB5ED291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1F787E-B946-4091-ABC6-F9DB06BBE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AF1B4E-90EC-4A51-B6E5-B702C054ECB0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08927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0CAA11-CC97-44E5-AE4D-808FD741A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3AB6CB-9460-4BCA-86C5-5F26357AB80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9FAB0F6-401D-4BAF-A300-65AD684DF96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4561BBA-B185-4B45-B152-3D320E15F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4877F6-8327-4BEA-9027-2F5D45D5E3E3}" type="datetime1">
              <a:rPr lang="fr-FR" noProof="0" smtClean="0"/>
              <a:t>15/11/2022</a:t>
            </a:fld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61CD760-96AC-4821-A56B-0B805F2FA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750665-D5B5-4D0B-B2F0-CB6B027CD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AF1B4E-90EC-4A51-B6E5-B702C054ECB0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138061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EA47C3-C498-415A-A057-E19BCEB5F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F6677F-2712-4810-A3AA-56FA75386D2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871B54A-6775-4978-8E19-32694C9B5E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DBA1303-B245-476D-BD02-A4E4A359F6E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E8E898F-5B79-46F1-89C1-F827997CC48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B417A4D-2EC9-4294-BFF4-EAE22EE10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4E110E-C7AF-4C76-BEA2-6DE31BE042A5}" type="datetime1">
              <a:rPr lang="fr-FR" noProof="0" smtClean="0"/>
              <a:t>15/11/2022</a:t>
            </a:fld>
            <a:endParaRPr lang="fr-FR" noProof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150E317-3602-42A1-BB7F-0184072E8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0CE2C97-E26C-4A8B-93A0-B01E2C7F4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AF1B4E-90EC-4A51-B6E5-B702C054ECB0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25869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9F68FC-5755-447A-8D7F-9ADED3E99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AB50287-81AA-46CA-8CB3-53A7F8313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B4F809-8FA8-4168-8DD1-9C02CF963051}" type="datetime1">
              <a:rPr lang="fr-FR" noProof="0" smtClean="0"/>
              <a:t>15/11/2022</a:t>
            </a:fld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F1BA4AA-02C9-459E-9362-3DA60E3B5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B2A2C8F-DBB4-4235-A67E-FB4039D9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AF1B4E-90EC-4A51-B6E5-B702C054ECB0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68395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46ACAA5-F8E7-46E9-8BA7-A510948B6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10E5D2-FD47-4896-B75D-FA8BC359EBDC}" type="datetime1">
              <a:rPr lang="fr-FR" noProof="0" smtClean="0"/>
              <a:t>15/11/2022</a:t>
            </a:fld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1F2DEE8-5654-4DCA-A8D0-D883E52B6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B179A5-4329-4057-9DEB-5B6E3AD11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AF1B4E-90EC-4A51-B6E5-B702C054ECB0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62179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91DA80-336B-4DBB-91A1-6E3E4B3C2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40D456-F0A3-4789-A310-A23F01B2EC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B8A8B05-7071-44D4-80F7-3E8191C9A49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5D8562E-E6F1-449B-909C-98426BA86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BC1F2E-CA63-49B1-B9F2-EAEA65976DA0}" type="datetime1">
              <a:rPr lang="fr-FR" noProof="0" smtClean="0"/>
              <a:t>15/11/2022</a:t>
            </a:fld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EB47A9A-FB08-407B-A73A-0AC513F0F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BFF841F-796A-4FE6-B5E0-C8A498679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AF1B4E-90EC-4A51-B6E5-B702C054ECB0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08984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AD474D-6779-4C23-BD3C-82F5DC3E3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>
            <a:extLst>
              <a:ext uri="{FF2B5EF4-FFF2-40B4-BE49-F238E27FC236}">
                <a16:creationId xmlns:a16="http://schemas.microsoft.com/office/drawing/2014/main" id="{0A21096C-E430-49C7-A801-21C0BD95DC4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024828F-334F-4A50-850D-10684F24527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3293F4-2B70-4BB5-A982-219E4133E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79FB4E-6ACE-43B8-89EF-10D619A08EDF}" type="datetime1">
              <a:rPr lang="fr-FR" noProof="0" smtClean="0"/>
              <a:t>15/11/2022</a:t>
            </a:fld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4F9A86F-B378-4759-B50E-2E0BFAE62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0A95BDC-FC58-4638-AA59-A3DA9931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AF1B4E-90EC-4A51-B6E5-B702C054ECB0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790833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D80BC3B-525F-4038-9330-0729879F9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629186-93D7-46FA-AE02-36D942604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BF1CEB-0530-4996-BAEF-2E6A04DAD6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377CE55-0E3E-44B9-BC42-D7AB99FDD24C}" type="datetime1">
              <a:rPr lang="fr-FR" noProof="0" smtClean="0"/>
              <a:t>15/11/2022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DCFF3D-7353-4B4D-9E75-FA835E06E7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82C8D6-8B0B-4982-9EE4-AA823C69C3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6AF1B4E-90EC-4A51-B6E5-B702C054ECB0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1060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lt2"/>
                </a:solidFill>
              </a:defRPr>
            </a:lvl1pPr>
            <a:lvl2pPr lvl="1" algn="r">
              <a:buNone/>
              <a:defRPr sz="1333">
                <a:solidFill>
                  <a:schemeClr val="lt2"/>
                </a:solidFill>
              </a:defRPr>
            </a:lvl2pPr>
            <a:lvl3pPr lvl="2" algn="r">
              <a:buNone/>
              <a:defRPr sz="1333">
                <a:solidFill>
                  <a:schemeClr val="lt2"/>
                </a:solidFill>
              </a:defRPr>
            </a:lvl3pPr>
            <a:lvl4pPr lvl="3" algn="r">
              <a:buNone/>
              <a:defRPr sz="1333">
                <a:solidFill>
                  <a:schemeClr val="lt2"/>
                </a:solidFill>
              </a:defRPr>
            </a:lvl4pPr>
            <a:lvl5pPr lvl="4" algn="r">
              <a:buNone/>
              <a:defRPr sz="1333">
                <a:solidFill>
                  <a:schemeClr val="lt2"/>
                </a:solidFill>
              </a:defRPr>
            </a:lvl5pPr>
            <a:lvl6pPr lvl="5" algn="r">
              <a:buNone/>
              <a:defRPr sz="1333">
                <a:solidFill>
                  <a:schemeClr val="lt2"/>
                </a:solidFill>
              </a:defRPr>
            </a:lvl6pPr>
            <a:lvl7pPr lvl="6" algn="r">
              <a:buNone/>
              <a:defRPr sz="1333">
                <a:solidFill>
                  <a:schemeClr val="lt2"/>
                </a:solidFill>
              </a:defRPr>
            </a:lvl7pPr>
            <a:lvl8pPr lvl="7" algn="r">
              <a:buNone/>
              <a:defRPr sz="1333">
                <a:solidFill>
                  <a:schemeClr val="lt2"/>
                </a:solidFill>
              </a:defRPr>
            </a:lvl8pPr>
            <a:lvl9pPr lvl="8" algn="r">
              <a:buNone/>
              <a:defRPr sz="1333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9786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61AC0E-7195-4ACF-AA0A-5E2923A98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4" y="4522157"/>
            <a:ext cx="6775705" cy="754262"/>
          </a:xfrm>
        </p:spPr>
        <p:txBody>
          <a:bodyPr rtlCol="0" anchor="t">
            <a:normAutofit/>
          </a:bodyPr>
          <a:lstStyle/>
          <a:p>
            <a:pPr algn="l" rtl="0"/>
            <a:r>
              <a:rPr lang="fr-FR" sz="4400" dirty="0">
                <a:latin typeface="Franklin Gothic Book" panose="020B0503020102020204" pitchFamily="34" charset="0"/>
                <a:cs typeface="Segoe UI" panose="020B0502040204020203" pitchFamily="34" charset="0"/>
              </a:rPr>
              <a:t>Conseil de coordination n°1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14253EE-4FA2-4843-BE27-C7D5B08FF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4296" y="3945418"/>
            <a:ext cx="5609219" cy="576738"/>
          </a:xfrm>
        </p:spPr>
        <p:txBody>
          <a:bodyPr rtlCol="0" anchor="b">
            <a:normAutofit/>
          </a:bodyPr>
          <a:lstStyle/>
          <a:p>
            <a:pPr algn="l" rtl="0"/>
            <a:r>
              <a:rPr lang="fr-FR" sz="2000" dirty="0">
                <a:latin typeface="Franklin Gothic Book" panose="020B0503020102020204" pitchFamily="34" charset="0"/>
              </a:rPr>
              <a:t>Mardi 15 novembre 2022</a:t>
            </a:r>
          </a:p>
        </p:txBody>
      </p:sp>
      <p:sp>
        <p:nvSpPr>
          <p:cNvPr id="29" name="Forme libre : Forme 28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orme libre : Forme 30">
            <a:extLst>
              <a:ext uri="{FF2B5EF4-FFF2-40B4-BE49-F238E27FC236}">
                <a16:creationId xmlns:a16="http://schemas.microsoft.com/office/drawing/2014/main" id="{EBA87361-6D30-46E4-834B-719CF5905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8332"/>
            <a:ext cx="3564638" cy="456966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orme libre : Forme 32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orme libre : Forme 34">
            <a:extLst>
              <a:ext uri="{FF2B5EF4-FFF2-40B4-BE49-F238E27FC236}">
                <a16:creationId xmlns:a16="http://schemas.microsoft.com/office/drawing/2014/main" id="{D89DB1C0-FEEC-4CB6-88B2-F9C5562E0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574" y="0"/>
            <a:ext cx="3913632" cy="228523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117" y="6159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e 38">
            <a:extLst>
              <a:ext uri="{FF2B5EF4-FFF2-40B4-BE49-F238E27FC236}">
                <a16:creationId xmlns:a16="http://schemas.microsoft.com/office/drawing/2014/main" id="{08163D1C-ED91-4D5F-A33B-CF1256B27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67709" y="780500"/>
            <a:ext cx="2852928" cy="28529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orme libre : Forme 40">
            <a:extLst>
              <a:ext uri="{FF2B5EF4-FFF2-40B4-BE49-F238E27FC236}">
                <a16:creationId xmlns:a16="http://schemas.microsoft.com/office/drawing/2014/main" id="{31103AB2-C090-458F-B752-294F23AFA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1"/>
            <a:ext cx="3439432" cy="3785157"/>
          </a:xfrm>
          <a:custGeom>
            <a:avLst/>
            <a:gdLst>
              <a:gd name="connsiteX0" fmla="*/ 198262 w 3439432"/>
              <a:gd name="connsiteY0" fmla="*/ 0 h 3785157"/>
              <a:gd name="connsiteX1" fmla="*/ 3439432 w 3439432"/>
              <a:gd name="connsiteY1" fmla="*/ 0 h 3785157"/>
              <a:gd name="connsiteX2" fmla="*/ 3439432 w 3439432"/>
              <a:gd name="connsiteY2" fmla="*/ 3697836 h 3785157"/>
              <a:gd name="connsiteX3" fmla="*/ 3318024 w 3439432"/>
              <a:gd name="connsiteY3" fmla="*/ 3729054 h 3785157"/>
              <a:gd name="connsiteX4" fmla="*/ 2761488 w 3439432"/>
              <a:gd name="connsiteY4" fmla="*/ 3785157 h 3785157"/>
              <a:gd name="connsiteX5" fmla="*/ 0 w 3439432"/>
              <a:gd name="connsiteY5" fmla="*/ 1023669 h 3785157"/>
              <a:gd name="connsiteX6" fmla="*/ 124151 w 3439432"/>
              <a:gd name="connsiteY6" fmla="*/ 202487 h 378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785157">
                <a:moveTo>
                  <a:pt x="198262" y="0"/>
                </a:moveTo>
                <a:lnTo>
                  <a:pt x="3439432" y="0"/>
                </a:lnTo>
                <a:lnTo>
                  <a:pt x="3439432" y="3697836"/>
                </a:lnTo>
                <a:lnTo>
                  <a:pt x="3318024" y="3729054"/>
                </a:lnTo>
                <a:cubicBezTo>
                  <a:pt x="3138258" y="3765839"/>
                  <a:pt x="2952129" y="3785157"/>
                  <a:pt x="2761488" y="3785157"/>
                </a:cubicBezTo>
                <a:cubicBezTo>
                  <a:pt x="1236360" y="3785157"/>
                  <a:pt x="0" y="2548797"/>
                  <a:pt x="0" y="1023669"/>
                </a:cubicBezTo>
                <a:cubicBezTo>
                  <a:pt x="0" y="737708"/>
                  <a:pt x="43466" y="461898"/>
                  <a:pt x="124151" y="20248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3D471F3-782A-4BA1-9CAB-FF5CDF0A7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8761" y="-4332"/>
            <a:ext cx="3273238" cy="3618965"/>
          </a:xfrm>
          <a:custGeom>
            <a:avLst/>
            <a:gdLst>
              <a:gd name="connsiteX0" fmla="*/ 210437 w 3273238"/>
              <a:gd name="connsiteY0" fmla="*/ 0 h 3618965"/>
              <a:gd name="connsiteX1" fmla="*/ 3273238 w 3273238"/>
              <a:gd name="connsiteY1" fmla="*/ 0 h 3618965"/>
              <a:gd name="connsiteX2" fmla="*/ 3273238 w 3273238"/>
              <a:gd name="connsiteY2" fmla="*/ 3526409 h 3618965"/>
              <a:gd name="connsiteX3" fmla="*/ 3118338 w 3273238"/>
              <a:gd name="connsiteY3" fmla="*/ 3566238 h 3618965"/>
              <a:gd name="connsiteX4" fmla="*/ 2595295 w 3273238"/>
              <a:gd name="connsiteY4" fmla="*/ 3618965 h 3618965"/>
              <a:gd name="connsiteX5" fmla="*/ 0 w 3273238"/>
              <a:gd name="connsiteY5" fmla="*/ 1023670 h 3618965"/>
              <a:gd name="connsiteX6" fmla="*/ 203951 w 3273238"/>
              <a:gd name="connsiteY6" fmla="*/ 13464 h 361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618965">
                <a:moveTo>
                  <a:pt x="210437" y="0"/>
                </a:moveTo>
                <a:lnTo>
                  <a:pt x="3273238" y="0"/>
                </a:lnTo>
                <a:lnTo>
                  <a:pt x="3273238" y="3526409"/>
                </a:lnTo>
                <a:lnTo>
                  <a:pt x="3118338" y="3566238"/>
                </a:lnTo>
                <a:cubicBezTo>
                  <a:pt x="2949390" y="3600810"/>
                  <a:pt x="2774463" y="3618965"/>
                  <a:pt x="2595295" y="3618965"/>
                </a:cubicBezTo>
                <a:cubicBezTo>
                  <a:pt x="1161953" y="3618965"/>
                  <a:pt x="0" y="2457012"/>
                  <a:pt x="0" y="1023670"/>
                </a:cubicBezTo>
                <a:cubicBezTo>
                  <a:pt x="0" y="665335"/>
                  <a:pt x="72622" y="323961"/>
                  <a:pt x="203951" y="1346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AB28CA8-203B-C3D0-ACC7-5985569AB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699" y="313559"/>
            <a:ext cx="2400300" cy="1971675"/>
          </a:xfrm>
          <a:prstGeom prst="rect">
            <a:avLst/>
          </a:prstGeom>
        </p:spPr>
      </p:pic>
      <p:pic>
        <p:nvPicPr>
          <p:cNvPr id="8" name="Image 7" descr="Une image contenant plafond, intérieur, personne, gens">
            <a:extLst>
              <a:ext uri="{FF2B5EF4-FFF2-40B4-BE49-F238E27FC236}">
                <a16:creationId xmlns:a16="http://schemas.microsoft.com/office/drawing/2014/main" id="{DD7329A0-0000-2343-69DE-1AC1BD5F17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9"/>
          <a:stretch/>
        </p:blipFill>
        <p:spPr>
          <a:xfrm>
            <a:off x="5324798" y="1103274"/>
            <a:ext cx="3148769" cy="22824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 9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26C4D34-0379-E849-A6A5-F3001CA721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9" y="4657750"/>
            <a:ext cx="2955164" cy="1046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9C56E65-94AD-1514-5D41-1693B21270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686" y="36732"/>
            <a:ext cx="1942931" cy="19362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398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FD9784-B59F-FE5F-A78B-B9DA59954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6007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bg1"/>
                </a:solidFill>
              </a:rPr>
              <a:t>Rappel des actions menées l’année dernière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0EB32D0-FCA4-EDEF-D32B-B7547067EC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28" y="1564894"/>
            <a:ext cx="1932071" cy="2582984"/>
          </a:xfrm>
          <a:prstGeom prst="rect">
            <a:avLst/>
          </a:prstGeom>
        </p:spPr>
      </p:pic>
      <p:pic>
        <p:nvPicPr>
          <p:cNvPr id="1026" name="Picture 2" descr="Distributeur protections périodiques Marguerite et Cie">
            <a:extLst>
              <a:ext uri="{FF2B5EF4-FFF2-40B4-BE49-F238E27FC236}">
                <a16:creationId xmlns:a16="http://schemas.microsoft.com/office/drawing/2014/main" id="{A02AC338-85B7-CE46-BF53-0D88A7B38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741" y="4287655"/>
            <a:ext cx="196215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 descr="Une image contenant personne, extérieur, ciel, route">
            <a:extLst>
              <a:ext uri="{FF2B5EF4-FFF2-40B4-BE49-F238E27FC236}">
                <a16:creationId xmlns:a16="http://schemas.microsoft.com/office/drawing/2014/main" id="{BC9AD8B3-C6DB-D74B-9A0F-8C477ED259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9" r="15677"/>
          <a:stretch/>
        </p:blipFill>
        <p:spPr>
          <a:xfrm>
            <a:off x="4760589" y="2137508"/>
            <a:ext cx="2422188" cy="258298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48C4CC4-6057-7952-451E-02E9C3AA1D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818" y="4231776"/>
            <a:ext cx="3260513" cy="244538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7CFCFEC-0859-B69B-C78D-1FDC15FD24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667" y="1143589"/>
            <a:ext cx="1937238" cy="25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17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FD9784-B59F-FE5F-A78B-B9DA59954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6007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bg1"/>
                </a:solidFill>
              </a:rPr>
              <a:t>Journée « don du sang » : mardi 13 décembre</a:t>
            </a:r>
          </a:p>
        </p:txBody>
      </p:sp>
      <p:pic>
        <p:nvPicPr>
          <p:cNvPr id="2050" name="Picture 2" descr="Don de sang | Ville de Vincennes">
            <a:extLst>
              <a:ext uri="{FF2B5EF4-FFF2-40B4-BE49-F238E27FC236}">
                <a16:creationId xmlns:a16="http://schemas.microsoft.com/office/drawing/2014/main" id="{E9D37F63-34D9-1D5E-4321-16897A1D7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16192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371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FD9784-B59F-FE5F-A78B-B9DA59954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756"/>
            <a:ext cx="10515600" cy="510364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bg1"/>
                </a:solidFill>
              </a:rPr>
              <a:t>Présentation du projet d’établissement 2023/2028</a:t>
            </a:r>
          </a:p>
        </p:txBody>
      </p:sp>
      <p:pic>
        <p:nvPicPr>
          <p:cNvPr id="3" name="Image 2" descr="Une image contenant texte">
            <a:extLst>
              <a:ext uri="{FF2B5EF4-FFF2-40B4-BE49-F238E27FC236}">
                <a16:creationId xmlns:a16="http://schemas.microsoft.com/office/drawing/2014/main" id="{65D7AB3D-7510-D9A8-B40C-443E6D424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232" y="937207"/>
            <a:ext cx="4253536" cy="592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57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/>
          <p:nvPr/>
        </p:nvSpPr>
        <p:spPr>
          <a:xfrm>
            <a:off x="2281169" y="4281600"/>
            <a:ext cx="8616800" cy="1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2667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82;p29">
            <a:extLst>
              <a:ext uri="{FF2B5EF4-FFF2-40B4-BE49-F238E27FC236}">
                <a16:creationId xmlns:a16="http://schemas.microsoft.com/office/drawing/2014/main" id="{FC5795E0-4A65-B8FC-37CA-74B1E79398A7}"/>
              </a:ext>
            </a:extLst>
          </p:cNvPr>
          <p:cNvSpPr txBox="1"/>
          <p:nvPr/>
        </p:nvSpPr>
        <p:spPr>
          <a:xfrm>
            <a:off x="8527607" y="1706970"/>
            <a:ext cx="3485167" cy="4317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fr-FR" sz="3200" kern="0" dirty="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Les étapes à venir : </a:t>
            </a:r>
          </a:p>
          <a:p>
            <a:pPr algn="ctr" defTabSz="1219170">
              <a:buClr>
                <a:srgbClr val="000000"/>
              </a:buClr>
            </a:pPr>
            <a:endParaRPr lang="fr-FR" sz="3200" kern="0" dirty="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  <a:p>
            <a:pPr algn="ctr" defTabSz="1219170">
              <a:buClr>
                <a:srgbClr val="000000"/>
              </a:buClr>
            </a:pPr>
            <a:r>
              <a:rPr lang="fr-FR" sz="3200" kern="0" dirty="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Travail avec les élèves en conseil de coopération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4D27739-DC0E-2D8A-4219-FBEE56789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26" y="802492"/>
            <a:ext cx="8016935" cy="5933955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DD1FEDFB-61CB-4301-D1F1-A773383FB422}"/>
              </a:ext>
            </a:extLst>
          </p:cNvPr>
          <p:cNvSpPr txBox="1">
            <a:spLocks/>
          </p:cNvSpPr>
          <p:nvPr/>
        </p:nvSpPr>
        <p:spPr>
          <a:xfrm>
            <a:off x="838200" y="199756"/>
            <a:ext cx="10515600" cy="510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Présentation du projet d’établissement 2023/2028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54393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FD9784-B59F-FE5F-A78B-B9DA59954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6007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bg1"/>
                </a:solidFill>
              </a:rPr>
              <a:t>Proposition de regarder les matchs de l’équipe de France de Football pendant le mondial au Qatar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1AA0358-A9A8-CDDF-EBC3-F7ECE038E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70" y="2405270"/>
            <a:ext cx="4696239" cy="313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upe du Monde FIFA Qatar 2022, l'émission spéciale J-365 - YouTube">
            <a:extLst>
              <a:ext uri="{FF2B5EF4-FFF2-40B4-BE49-F238E27FC236}">
                <a16:creationId xmlns:a16="http://schemas.microsoft.com/office/drawing/2014/main" id="{6AA3FC85-1676-B7E5-8E0D-A85F1C91E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164" y="2107096"/>
            <a:ext cx="6626087" cy="372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884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FD9784-B59F-FE5F-A78B-B9DA59954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008" y="166343"/>
            <a:ext cx="11125200" cy="666007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bg1"/>
                </a:solidFill>
              </a:rPr>
              <a:t>Proposition : création d’un tournoi de tennis de table</a:t>
            </a:r>
          </a:p>
        </p:txBody>
      </p:sp>
      <p:pic>
        <p:nvPicPr>
          <p:cNvPr id="7170" name="Picture 2" descr="Tournoi de tennis de table - Station de Barneville-Carteret">
            <a:extLst>
              <a:ext uri="{FF2B5EF4-FFF2-40B4-BE49-F238E27FC236}">
                <a16:creationId xmlns:a16="http://schemas.microsoft.com/office/drawing/2014/main" id="{23F7E6D6-A7BA-5619-1815-682AA3BF3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332" y="1975366"/>
            <a:ext cx="4223612" cy="354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44BEA1F-5277-7559-E70F-168E659BA9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070" y="1623644"/>
            <a:ext cx="3228651" cy="430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36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61AC0E-7195-4ACF-AA0A-5E2923A98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6" y="4990377"/>
            <a:ext cx="6775705" cy="754262"/>
          </a:xfrm>
        </p:spPr>
        <p:txBody>
          <a:bodyPr rtlCol="0" anchor="t">
            <a:normAutofit fontScale="90000"/>
          </a:bodyPr>
          <a:lstStyle/>
          <a:p>
            <a:pPr algn="l" rtl="0"/>
            <a:r>
              <a:rPr lang="fr-FR" sz="4400" dirty="0">
                <a:latin typeface="Franklin Gothic Book" panose="020B0503020102020204" pitchFamily="34" charset="0"/>
                <a:cs typeface="Segoe UI" panose="020B0502040204020203" pitchFamily="34" charset="0"/>
              </a:rPr>
              <a:t>Merci pour votre participation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14253EE-4FA2-4843-BE27-C7D5B08FF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4296" y="3945418"/>
            <a:ext cx="5609219" cy="576738"/>
          </a:xfrm>
        </p:spPr>
        <p:txBody>
          <a:bodyPr rtlCol="0" anchor="b">
            <a:normAutofit/>
          </a:bodyPr>
          <a:lstStyle/>
          <a:p>
            <a:pPr algn="l" rtl="0"/>
            <a:r>
              <a:rPr lang="fr-FR" sz="2000" dirty="0">
                <a:latin typeface="Franklin Gothic Book" panose="020B0503020102020204" pitchFamily="34" charset="0"/>
              </a:rPr>
              <a:t>Conseil de coordination n°1</a:t>
            </a:r>
          </a:p>
        </p:txBody>
      </p:sp>
      <p:sp>
        <p:nvSpPr>
          <p:cNvPr id="29" name="Forme libre : Forme 28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orme libre : Forme 30">
            <a:extLst>
              <a:ext uri="{FF2B5EF4-FFF2-40B4-BE49-F238E27FC236}">
                <a16:creationId xmlns:a16="http://schemas.microsoft.com/office/drawing/2014/main" id="{EBA87361-6D30-46E4-834B-719CF5905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8332"/>
            <a:ext cx="3564638" cy="456966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orme libre : Forme 32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orme libre : Forme 34">
            <a:extLst>
              <a:ext uri="{FF2B5EF4-FFF2-40B4-BE49-F238E27FC236}">
                <a16:creationId xmlns:a16="http://schemas.microsoft.com/office/drawing/2014/main" id="{D89DB1C0-FEEC-4CB6-88B2-F9C5562E0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574" y="0"/>
            <a:ext cx="3913632" cy="228523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117" y="6159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e 38">
            <a:extLst>
              <a:ext uri="{FF2B5EF4-FFF2-40B4-BE49-F238E27FC236}">
                <a16:creationId xmlns:a16="http://schemas.microsoft.com/office/drawing/2014/main" id="{08163D1C-ED91-4D5F-A33B-CF1256B27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67709" y="780500"/>
            <a:ext cx="2852928" cy="28529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orme libre : Forme 40">
            <a:extLst>
              <a:ext uri="{FF2B5EF4-FFF2-40B4-BE49-F238E27FC236}">
                <a16:creationId xmlns:a16="http://schemas.microsoft.com/office/drawing/2014/main" id="{31103AB2-C090-458F-B752-294F23AFA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1"/>
            <a:ext cx="3439432" cy="3785157"/>
          </a:xfrm>
          <a:custGeom>
            <a:avLst/>
            <a:gdLst>
              <a:gd name="connsiteX0" fmla="*/ 198262 w 3439432"/>
              <a:gd name="connsiteY0" fmla="*/ 0 h 3785157"/>
              <a:gd name="connsiteX1" fmla="*/ 3439432 w 3439432"/>
              <a:gd name="connsiteY1" fmla="*/ 0 h 3785157"/>
              <a:gd name="connsiteX2" fmla="*/ 3439432 w 3439432"/>
              <a:gd name="connsiteY2" fmla="*/ 3697836 h 3785157"/>
              <a:gd name="connsiteX3" fmla="*/ 3318024 w 3439432"/>
              <a:gd name="connsiteY3" fmla="*/ 3729054 h 3785157"/>
              <a:gd name="connsiteX4" fmla="*/ 2761488 w 3439432"/>
              <a:gd name="connsiteY4" fmla="*/ 3785157 h 3785157"/>
              <a:gd name="connsiteX5" fmla="*/ 0 w 3439432"/>
              <a:gd name="connsiteY5" fmla="*/ 1023669 h 3785157"/>
              <a:gd name="connsiteX6" fmla="*/ 124151 w 3439432"/>
              <a:gd name="connsiteY6" fmla="*/ 202487 h 378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785157">
                <a:moveTo>
                  <a:pt x="198262" y="0"/>
                </a:moveTo>
                <a:lnTo>
                  <a:pt x="3439432" y="0"/>
                </a:lnTo>
                <a:lnTo>
                  <a:pt x="3439432" y="3697836"/>
                </a:lnTo>
                <a:lnTo>
                  <a:pt x="3318024" y="3729054"/>
                </a:lnTo>
                <a:cubicBezTo>
                  <a:pt x="3138258" y="3765839"/>
                  <a:pt x="2952129" y="3785157"/>
                  <a:pt x="2761488" y="3785157"/>
                </a:cubicBezTo>
                <a:cubicBezTo>
                  <a:pt x="1236360" y="3785157"/>
                  <a:pt x="0" y="2548797"/>
                  <a:pt x="0" y="1023669"/>
                </a:cubicBezTo>
                <a:cubicBezTo>
                  <a:pt x="0" y="737708"/>
                  <a:pt x="43466" y="461898"/>
                  <a:pt x="124151" y="20248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83D471F3-782A-4BA1-9CAB-FF5CDF0A7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8761" y="-4332"/>
            <a:ext cx="3273238" cy="3618965"/>
          </a:xfrm>
          <a:custGeom>
            <a:avLst/>
            <a:gdLst>
              <a:gd name="connsiteX0" fmla="*/ 210437 w 3273238"/>
              <a:gd name="connsiteY0" fmla="*/ 0 h 3618965"/>
              <a:gd name="connsiteX1" fmla="*/ 3273238 w 3273238"/>
              <a:gd name="connsiteY1" fmla="*/ 0 h 3618965"/>
              <a:gd name="connsiteX2" fmla="*/ 3273238 w 3273238"/>
              <a:gd name="connsiteY2" fmla="*/ 3526409 h 3618965"/>
              <a:gd name="connsiteX3" fmla="*/ 3118338 w 3273238"/>
              <a:gd name="connsiteY3" fmla="*/ 3566238 h 3618965"/>
              <a:gd name="connsiteX4" fmla="*/ 2595295 w 3273238"/>
              <a:gd name="connsiteY4" fmla="*/ 3618965 h 3618965"/>
              <a:gd name="connsiteX5" fmla="*/ 0 w 3273238"/>
              <a:gd name="connsiteY5" fmla="*/ 1023670 h 3618965"/>
              <a:gd name="connsiteX6" fmla="*/ 203951 w 3273238"/>
              <a:gd name="connsiteY6" fmla="*/ 13464 h 361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618965">
                <a:moveTo>
                  <a:pt x="210437" y="0"/>
                </a:moveTo>
                <a:lnTo>
                  <a:pt x="3273238" y="0"/>
                </a:lnTo>
                <a:lnTo>
                  <a:pt x="3273238" y="3526409"/>
                </a:lnTo>
                <a:lnTo>
                  <a:pt x="3118338" y="3566238"/>
                </a:lnTo>
                <a:cubicBezTo>
                  <a:pt x="2949390" y="3600810"/>
                  <a:pt x="2774463" y="3618965"/>
                  <a:pt x="2595295" y="3618965"/>
                </a:cubicBezTo>
                <a:cubicBezTo>
                  <a:pt x="1161953" y="3618965"/>
                  <a:pt x="0" y="2457012"/>
                  <a:pt x="0" y="1023670"/>
                </a:cubicBezTo>
                <a:cubicBezTo>
                  <a:pt x="0" y="665335"/>
                  <a:pt x="72622" y="323961"/>
                  <a:pt x="203951" y="1346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AB28CA8-203B-C3D0-ACC7-5985569AB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699" y="313559"/>
            <a:ext cx="2400300" cy="1971675"/>
          </a:xfrm>
          <a:prstGeom prst="rect">
            <a:avLst/>
          </a:prstGeom>
        </p:spPr>
      </p:pic>
      <p:pic>
        <p:nvPicPr>
          <p:cNvPr id="8" name="Image 7" descr="Une image contenant plafond, intérieur, personne, gens">
            <a:extLst>
              <a:ext uri="{FF2B5EF4-FFF2-40B4-BE49-F238E27FC236}">
                <a16:creationId xmlns:a16="http://schemas.microsoft.com/office/drawing/2014/main" id="{DD7329A0-0000-2343-69DE-1AC1BD5F17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9"/>
          <a:stretch/>
        </p:blipFill>
        <p:spPr>
          <a:xfrm>
            <a:off x="5324798" y="1103274"/>
            <a:ext cx="3148769" cy="22824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 9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26C4D34-0379-E849-A6A5-F3001CA721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9" y="4657750"/>
            <a:ext cx="2955164" cy="1046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9C56E65-94AD-1514-5D41-1693B21270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686" y="36732"/>
            <a:ext cx="1942931" cy="19362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8967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0958476_TF44781794_Win32" id="{FA0898DA-8306-4F2F-BDA6-6A82706C7666}" vid="{B9264699-4A14-41D8-A104-3C4274D492DC}"/>
    </a:ext>
  </a:extLst>
</a:theme>
</file>

<file path=ppt/theme/theme2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la recherche</Template>
  <TotalTime>85</TotalTime>
  <Words>86</Words>
  <Application>Microsoft Office PowerPoint</Application>
  <PresentationFormat>Grand écran</PresentationFormat>
  <Paragraphs>15</Paragraphs>
  <Slides>8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Caveat</vt:lpstr>
      <vt:lpstr>Franklin Gothic Book</vt:lpstr>
      <vt:lpstr>Thème Office</vt:lpstr>
      <vt:lpstr>Simple Dark</vt:lpstr>
      <vt:lpstr>Conseil de coordination n°1</vt:lpstr>
      <vt:lpstr>Rappel des actions menées l’année dernière</vt:lpstr>
      <vt:lpstr>Journée « don du sang » : mardi 13 décembre</vt:lpstr>
      <vt:lpstr>Présentation du projet d’établissement 2023/2028</vt:lpstr>
      <vt:lpstr>Présentation PowerPoint</vt:lpstr>
      <vt:lpstr>Proposition de regarder les matchs de l’équipe de France de Football pendant le mondial au Qatar</vt:lpstr>
      <vt:lpstr>Proposition : création d’un tournoi de tennis de table</vt:lpstr>
      <vt:lpstr>Merci pour votre participation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Conseil de coordination n°1</dc:title>
  <dc:creator>rvs</dc:creator>
  <cp:lastModifiedBy>rvs</cp:lastModifiedBy>
  <cp:revision>1</cp:revision>
  <dcterms:created xsi:type="dcterms:W3CDTF">2022-11-15T06:31:29Z</dcterms:created>
  <dcterms:modified xsi:type="dcterms:W3CDTF">2022-11-15T07:57:11Z</dcterms:modified>
</cp:coreProperties>
</file>